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29223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5715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H716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詩篇一百五十篇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THE 150TH PSALM</a:t>
            </a:r>
            <a:r>
              <a:rPr lang="zh-CN" altLang="en-US" sz="2400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en-US" altLang="zh-CN" sz="2400" dirty="0">
                <a:ea typeface="宋体" pitchFamily="2" charset="-122"/>
                <a:cs typeface="Arial" charset="0"/>
              </a:rPr>
              <a:t>(1/3)</a:t>
            </a: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你們要讚美耶和華，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ye the Lord</a:t>
            </a:r>
            <a:r>
              <a:rPr lang="zh-CN" altLang="en-US" sz="2800" dirty="0"/>
              <a:t>！ </a:t>
            </a:r>
            <a:r>
              <a:rPr lang="en-US" altLang="zh-CN" sz="2800" dirty="0"/>
              <a:t>Praise ye the Lord</a:t>
            </a:r>
            <a:r>
              <a:rPr lang="zh-CN" altLang="en-US" sz="2800" dirty="0"/>
              <a:t>！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在神的聖所讚美祂，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in His sanctuary;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在祂顯能力的</a:t>
            </a:r>
            <a:r>
              <a:rPr lang="zh-TW" altLang="en-US" dirty="0">
                <a:latin typeface="標楷體" pitchFamily="65" charset="-120"/>
              </a:rPr>
              <a:t>穹蒼讚美祂；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in the firmament of His </a:t>
            </a:r>
            <a:r>
              <a:rPr lang="en-US" altLang="zh-CN" sz="2800" dirty="0" err="1"/>
              <a:t>pow’r</a:t>
            </a:r>
            <a:r>
              <a:rPr lang="en-US" altLang="zh-CN" sz="2800" dirty="0"/>
              <a:t>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要因祂大能的作為讚美祂，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for His mighty acts;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7632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H716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按著祂極美的大德，讚美祂；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according to His excellent greatness.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要用角聲讚美祂，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with the sound of the trumpet;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鼓瑟彈琴讚美祂，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with the psaltery and harp.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擊鼓跳舞讚美祂， </a:t>
            </a:r>
            <a:endParaRPr lang="en-US" altLang="zh-CN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with the </a:t>
            </a:r>
            <a:r>
              <a:rPr lang="en-US" altLang="zh-CN" sz="2800" dirty="0" err="1"/>
              <a:t>timbrel</a:t>
            </a:r>
            <a:r>
              <a:rPr lang="en-US" altLang="zh-CN" sz="2800" dirty="0"/>
              <a:t> and dance; 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7632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H716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用大響的鈸讚美祂，用高聲的鈸讚美祂；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upon the loud cymbals; 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Him upon the high sounding cymbals,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凡有氣息的都要讚美耶和華，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Let </a:t>
            </a:r>
            <a:r>
              <a:rPr lang="en-US" altLang="zh-CN" sz="2800" dirty="0" err="1"/>
              <a:t>ev’ry</a:t>
            </a:r>
            <a:r>
              <a:rPr lang="en-US" altLang="zh-CN" sz="2800" dirty="0"/>
              <a:t> thing that hath breath praise the Lord,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你們要讚美耶和華。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/>
              <a:t>Praise ye the Lord</a:t>
            </a:r>
            <a:r>
              <a:rPr lang="zh-CN" altLang="en-US" sz="2800" dirty="0"/>
              <a:t>！ </a:t>
            </a:r>
            <a:r>
              <a:rPr lang="en-US" altLang="zh-CN" sz="2800" dirty="0"/>
              <a:t>Praise ye the Lord</a:t>
            </a:r>
            <a:r>
              <a:rPr lang="zh-CN" altLang="en-US" sz="2800" dirty="0"/>
              <a:t>！</a:t>
            </a:r>
            <a:endParaRPr lang="en-US" altLang="zh-CN" sz="2800" dirty="0"/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376</TotalTime>
  <Words>240</Words>
  <Application>Microsoft Office PowerPoint</Application>
  <PresentationFormat>On-screen Show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H716  詩篇一百五十篇  THE 150TH PSALM  (1/3) 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52</cp:revision>
  <dcterms:created xsi:type="dcterms:W3CDTF">2001-04-19T19:07:54Z</dcterms:created>
  <dcterms:modified xsi:type="dcterms:W3CDTF">2017-08-06T15:59:04Z</dcterms:modified>
</cp:coreProperties>
</file>